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16"/>
  </p:notesMasterIdLst>
  <p:sldIdLst>
    <p:sldId id="256" r:id="rId2"/>
    <p:sldId id="364" r:id="rId3"/>
    <p:sldId id="378" r:id="rId4"/>
    <p:sldId id="328" r:id="rId5"/>
    <p:sldId id="365" r:id="rId6"/>
    <p:sldId id="379" r:id="rId7"/>
    <p:sldId id="370" r:id="rId8"/>
    <p:sldId id="380" r:id="rId9"/>
    <p:sldId id="375" r:id="rId10"/>
    <p:sldId id="377" r:id="rId11"/>
    <p:sldId id="381" r:id="rId12"/>
    <p:sldId id="382" r:id="rId13"/>
    <p:sldId id="363" r:id="rId14"/>
    <p:sldId id="38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07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9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2A158-23EA-4B49-A780-BC6E4745A74B}" type="datetimeFigureOut">
              <a:rPr lang="en-US" smtClean="0"/>
              <a:t>03/15/22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C1391-1359-4C8E-8043-F57C0C555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08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2C1391-1359-4C8E-8043-F57C0C555C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917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2C1391-1359-4C8E-8043-F57C0C555C7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3462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2C1391-1359-4C8E-8043-F57C0C555C7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275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2C1391-1359-4C8E-8043-F57C0C555C7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8062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2C1391-1359-4C8E-8043-F57C0C555C7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34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2C1391-1359-4C8E-8043-F57C0C555C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07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2C1391-1359-4C8E-8043-F57C0C555C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68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2C1391-1359-4C8E-8043-F57C0C555C7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62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2C1391-1359-4C8E-8043-F57C0C555C7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52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2C1391-1359-4C8E-8043-F57C0C555C7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31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2C1391-1359-4C8E-8043-F57C0C555C7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541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2C1391-1359-4C8E-8043-F57C0C555C7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626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2C1391-1359-4C8E-8043-F57C0C555C7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68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5B153-40B7-4222-BCE9-39AC118C5B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ADEC8F-C07A-42CD-A3E1-1C62375C9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E5DE8-E22D-489B-997A-4F0AE8DB5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9DEA-60B2-4FD2-B272-F6589846C107}" type="datetime1">
              <a:rPr lang="en-US" smtClean="0"/>
              <a:t>03/15/22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F3447-F54F-4B94-8ACD-2874F2F46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D38AB-626E-4E20-AA21-5AA1F5F15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/>
            </a:lvl1pPr>
          </a:lstStyle>
          <a:p>
            <a:fld id="{19D2A9D6-D195-46F5-9275-0CB4D18A2B90}" type="slidenum">
              <a:rPr lang="en-US" smtClean="0"/>
              <a:pPr/>
              <a:t>‹#›</a:t>
            </a:fld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536827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0E03F-441E-4F7A-91A8-BC1F2F8E6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3D32C6-D9A7-4347-B3AD-67177704A0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30742-204D-451A-AB1A-F1AB6D700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1432-9E8D-4F72-A324-EFEC8457953A}" type="datetime1">
              <a:rPr lang="en-US" smtClean="0"/>
              <a:t>03/15/22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1F7CE-E83E-4D4A-B749-C2E00A3EA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D6098-C025-495B-9CB2-B5FBA1048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A9D6-D195-46F5-9275-0CB4D18A2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71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4D6F48-9082-49FD-903E-14398869C5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35EC8A-D2F3-473F-A56A-C586CB11D3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65B9F-4B2F-4117-85CA-97DC9D78D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88B37-EE07-472D-AADC-86C1BE8F1950}" type="datetime1">
              <a:rPr lang="en-US" smtClean="0"/>
              <a:t>03/15/22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6EFB3-8E95-4BD7-BDAF-769B136E6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D38A1D-C5B7-4D79-A00E-937F8D568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A9D6-D195-46F5-9275-0CB4D18A2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548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F799F-6D9B-4664-9786-80067BD59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C9CD2-1090-4052-9AD9-A24644B76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9EBFC-3065-43F4-89C0-A8DBA2890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40D4A-2153-417B-B0DE-60CEF687EDA8}" type="datetime1">
              <a:rPr lang="en-US" smtClean="0"/>
              <a:t>03/15/22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3C696-B15B-4328-BBA2-2F1A5F1F3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CBB09-9FA3-48F3-BE1B-3EF6D6220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/>
            </a:lvl1pPr>
          </a:lstStyle>
          <a:p>
            <a:fld id="{19D2A9D6-D195-46F5-9275-0CB4D18A2B90}" type="slidenum">
              <a:rPr lang="en-US" smtClean="0"/>
              <a:pPr/>
              <a:t>‹#›</a:t>
            </a:fld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97413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27455-9BC6-47CE-AC0D-7453FDA04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60F1BC-F5E4-4F3F-A1E1-BB7553B12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7FC2C-48F0-4552-9F41-C80F81B9F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8B9A-FDCB-41E0-865A-15E10709C90E}" type="datetime1">
              <a:rPr lang="en-US" smtClean="0"/>
              <a:t>03/15/22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9BFCA-458B-4433-9CEA-30E2DE31B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E303F9-220D-4483-A958-3B520EF37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A9D6-D195-46F5-9275-0CB4D18A2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89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C6567-1B1D-42D2-A102-62A51702B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0083D-1BC8-430F-AC64-8E52EA8877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A277AC-6413-4D78-9CBA-EF96279723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A595F7-D3B7-43FC-9DCA-A72CD0B28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BECE-088A-49D9-AB7C-A37729315A49}" type="datetime1">
              <a:rPr lang="en-US" smtClean="0"/>
              <a:t>03/15/22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74356-43F4-44FB-AB7A-2B912C320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0E156B-998A-447F-A503-FD03156E5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A9D6-D195-46F5-9275-0CB4D18A2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1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AD5A5-41E4-42D1-9379-B0DD04C85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BBA668-96C9-4E5A-9AEC-96254ACCBF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A0255F-8140-451E-A402-57D94E1EDA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E00959-29AD-40F4-AF67-8DED689EE2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EBB761-065B-4713-BBF1-D6FF67AB3C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413343-0267-4F71-8ACC-89BC68B61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558E-F99B-4D63-BC51-993B14FDF841}" type="datetime1">
              <a:rPr lang="en-US" smtClean="0"/>
              <a:t>03/15/22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69A5AF-D12C-4E2B-B104-2F4B6DF2F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7CBAA2-28BD-40E8-8A60-11A11B5E2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A9D6-D195-46F5-9275-0CB4D18A2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49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78973-DDBC-4704-A0B5-EAEC6FD40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A7EC8D-77A0-4BB3-BE3E-BAFD808CD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A4B7-EB3B-42AF-BA0E-E9C47EAF5993}" type="datetime1">
              <a:rPr lang="en-US" smtClean="0"/>
              <a:t>03/15/22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04C14B-31E2-41B9-84CE-B0461E2E0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AD9E8-A558-4661-A46A-1ACC4AF60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A9D6-D195-46F5-9275-0CB4D18A2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16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ADCBEA-8448-4434-9045-6DB67BB79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65E1-22BA-48AD-877A-04D05901B81B}" type="datetime1">
              <a:rPr lang="en-US" smtClean="0"/>
              <a:t>03/15/22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CB8CAC-61B0-4632-8B52-A420F157F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79737B-2BD5-4269-BDAD-11549F7D2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A9D6-D195-46F5-9275-0CB4D18A2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96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22658-DCB7-4888-9B60-7BCF88872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20598-09A9-4F7D-A8A6-6FDFC9437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C9CD7F-59CD-432D-AD75-0511ED56C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22E543-5FF5-410C-9584-5C28A334A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F639-BA61-4217-87F9-1FF2CF1F50AF}" type="datetime1">
              <a:rPr lang="en-US" smtClean="0"/>
              <a:t>03/15/22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216E62-2F7D-4861-84D1-73E3DEC36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148E9C-52D5-4073-92F1-709EE516A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A9D6-D195-46F5-9275-0CB4D18A2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78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1047E-93F5-46F0-9FB1-934618C03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DFCAC7-B58D-490B-97DA-345E0F42AA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7408A2-0CF6-4F8D-92F8-59F2711331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17117D-05BF-42AC-8BA2-A8D110D07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1213-7663-4424-9C27-AE09D7624019}" type="datetime1">
              <a:rPr lang="en-US" smtClean="0"/>
              <a:t>03/15/22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1B5355-8B1F-4C78-9CAC-229822780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616F01-7C05-4C11-9519-F804847D4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A9D6-D195-46F5-9275-0CB4D18A2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1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E7B3A2-36BF-4E4E-A8E8-566A83520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309C41-C338-4819-894B-880BC97A7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C1291-53EC-4BA3-AD0D-97C8FDE9B2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5DCDC-952A-40EB-9B7A-AF7203189174}" type="datetime1">
              <a:rPr lang="en-US" smtClean="0"/>
              <a:t>03/15/22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54708-5F32-4CF1-9CCE-298B3C5F77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20BB1C-8330-4F3A-9DC2-57DB6DE2BF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2A9D6-D195-46F5-9275-0CB4D18A2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21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61C81-8569-4B03-8891-1F8549D05F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37782"/>
            <a:ext cx="12192000" cy="2237704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US" sz="4000" b="1">
                <a:solidFill>
                  <a:srgbClr val="15077B"/>
                </a:solidFill>
              </a:rPr>
            </a:br>
            <a:br>
              <a:rPr lang="en-US" sz="4000" b="1">
                <a:solidFill>
                  <a:srgbClr val="15077B"/>
                </a:solidFill>
              </a:rPr>
            </a:br>
            <a:r>
              <a:rPr lang="en-US" sz="3100" b="1">
                <a:solidFill>
                  <a:srgbClr val="15077B"/>
                </a:solidFill>
              </a:rPr>
              <a:t>LUẬN VĂN TỐT NGHIỆP ĐẠI HỌC</a:t>
            </a:r>
            <a:br>
              <a:rPr lang="en-US" sz="4000" b="1">
                <a:solidFill>
                  <a:srgbClr val="15077B"/>
                </a:solidFill>
              </a:rPr>
            </a:br>
            <a:r>
              <a:rPr lang="en-US" sz="4400" b="1">
                <a:solidFill>
                  <a:srgbClr val="15077B"/>
                </a:solidFill>
              </a:rPr>
              <a:t>TÊN ĐỀ TÀI</a:t>
            </a:r>
            <a:br>
              <a:rPr lang="en-US" sz="4000" b="1">
                <a:solidFill>
                  <a:srgbClr val="15077B"/>
                </a:solidFill>
              </a:rPr>
            </a:br>
            <a:endParaRPr lang="en-US" sz="7200" dirty="0">
              <a:solidFill>
                <a:srgbClr val="15077B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23A825-5AE0-454F-850B-79F38DAD0F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4872" y="4892511"/>
            <a:ext cx="9144000" cy="1363456"/>
          </a:xfrm>
        </p:spPr>
        <p:txBody>
          <a:bodyPr>
            <a:normAutofit fontScale="25000" lnSpcReduction="20000"/>
          </a:bodyPr>
          <a:lstStyle/>
          <a:p>
            <a:pPr marL="45593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vi-VN" sz="96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CÁN BỘ HƯỚNG DẪN                SINH VIÊN THỰC HIỆN</a:t>
            </a:r>
            <a:endParaRPr lang="en-GB" sz="96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96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TS. Lê…………………	</a:t>
            </a:r>
            <a:r>
              <a:rPr lang="en-US" sz="96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</a:t>
            </a:r>
            <a:r>
              <a:rPr lang="vi-VN" sz="96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96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Nguyễn Văn A….</a:t>
            </a:r>
            <a:r>
              <a:rPr lang="vi-VN" sz="96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(MSSV:…..)</a:t>
            </a:r>
            <a:endParaRPr lang="en-GB" sz="96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27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96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vi-VN" sz="96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Ths. Nguyễn…………..</a:t>
            </a:r>
            <a:r>
              <a:rPr lang="vi-VN" sz="96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96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vi-VN" sz="96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vi-VN" sz="96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96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 V…..……........(MSSV:….)</a:t>
            </a:r>
            <a:endParaRPr lang="en-GB" sz="96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E7F442-79F0-4BB2-9656-200CB2639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A9D6-D195-46F5-9275-0CB4D18A2B90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 descr="Đại_học_Kỹ_thuật_-_Công_nghệ_Cần_Thơ">
            <a:extLst>
              <a:ext uri="{FF2B5EF4-FFF2-40B4-BE49-F238E27FC236}">
                <a16:creationId xmlns:a16="http://schemas.microsoft.com/office/drawing/2014/main" id="{6D667036-6389-496F-8F80-1CBD490F9E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1915" y="53875"/>
            <a:ext cx="1886585" cy="184594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26A27EC3-8D4D-4975-B80E-30D8134AFD93}"/>
              </a:ext>
            </a:extLst>
          </p:cNvPr>
          <p:cNvSpPr txBox="1">
            <a:spLocks/>
          </p:cNvSpPr>
          <p:nvPr/>
        </p:nvSpPr>
        <p:spPr>
          <a:xfrm>
            <a:off x="915970" y="0"/>
            <a:ext cx="12192000" cy="111136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>
                <a:solidFill>
                  <a:srgbClr val="0070C0"/>
                </a:solidFill>
              </a:rPr>
              <a:t>TRƯỜNG ĐẠI HỌC KỸ THUẬT – CÔNG NGHỆ CẦN THƠ</a:t>
            </a:r>
            <a:br>
              <a:rPr lang="en-GB" sz="2800" b="1">
                <a:solidFill>
                  <a:srgbClr val="0070C0"/>
                </a:solidFill>
              </a:rPr>
            </a:br>
            <a:r>
              <a:rPr lang="en-US" sz="2800" b="1">
                <a:solidFill>
                  <a:srgbClr val="0070C0"/>
                </a:solidFill>
              </a:rPr>
              <a:t>KHOA ĐIỆN – ĐIỆN TỬ – VIỄN THÔNG</a:t>
            </a:r>
            <a:endParaRPr lang="en-US" sz="6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43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8FAF7-2B9C-4E4C-B10B-738BD229E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THẢO LUẬN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35D0F-1F08-46E2-ADAD-334F4C8F0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n-GB" sz="280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D3FEF5-6B53-420A-AB60-D5D24F2C9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A9D6-D195-46F5-9275-0CB4D18A2B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06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8FAF7-2B9C-4E4C-B10B-738BD229E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KẾT LUẬN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35D0F-1F08-46E2-ADAD-334F4C8F0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n-GB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4BBFC3-6322-4AC7-BD49-D7C0B5F2E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A9D6-D195-46F5-9275-0CB4D18A2B9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25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8FAF7-2B9C-4E4C-B10B-738BD229E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KIẾN NGHỊ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35D0F-1F08-46E2-ADAD-334F4C8F0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n-GB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4BBFC3-6322-4AC7-BD49-D7C0B5F2E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A9D6-D195-46F5-9275-0CB4D18A2B9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6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8FAF7-2B9C-4E4C-B10B-738BD229E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>
                <a:solidFill>
                  <a:srgbClr val="0070C0"/>
                </a:solidFill>
              </a:rPr>
              <a:t>TÀI LIỆU THAM KHẢO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35D0F-1F08-46E2-ADAD-334F4C8F0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1E93B2-535A-466B-BA54-78F1E85B8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A9D6-D195-46F5-9275-0CB4D18A2B9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952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8FAF7-2B9C-4E4C-B10B-738BD229E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PHỤ LỤC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35D0F-1F08-46E2-ADAD-334F4C8F0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n-GB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4BBFC3-6322-4AC7-BD49-D7C0B5F2E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A9D6-D195-46F5-9275-0CB4D18A2B9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28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8FAF7-2B9C-4E4C-B10B-738BD229E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>
                <a:solidFill>
                  <a:srgbClr val="0070C0"/>
                </a:solidFill>
              </a:rPr>
              <a:t>NỘI DUNG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35D0F-1F08-46E2-ADAD-334F4C8F0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800"/>
              </a:spcAft>
              <a:tabLst>
                <a:tab pos="457200" algn="l"/>
              </a:tabLst>
            </a:pPr>
            <a:endParaRPr lang="en-US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C240FA-A354-4BB2-8C2B-7031BA28D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A9D6-D195-46F5-9275-0CB4D18A2B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544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8FAF7-2B9C-4E4C-B10B-738BD229E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LÝ DO CHỌN ĐỀ TÀI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35D0F-1F08-46E2-ADAD-334F4C8F0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20000"/>
              </a:lnSpc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1BBC23-B832-48E8-AC56-A60195F6C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A9D6-D195-46F5-9275-0CB4D18A2B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59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8FAF7-2B9C-4E4C-B10B-738BD229E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MỤC TIÊU VÀ PHẠM VI NGHIÊN CỨU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35D0F-1F08-46E2-ADAD-334F4C8F0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20000"/>
              </a:lnSpc>
            </a:pPr>
            <a:endParaRPr lang="en-US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E662F4-7DC5-4274-90A4-B8617DB58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A9D6-D195-46F5-9275-0CB4D18A2B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21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8FAF7-2B9C-4E4C-B10B-738BD229E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Ý NGHĨA KHOA HỌC VÀ THỰC TIỄN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35D0F-1F08-46E2-ADAD-334F4C8F0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90170" algn="just">
              <a:lnSpc>
                <a:spcPct val="120000"/>
              </a:lnSpc>
              <a:spcAft>
                <a:spcPts val="800"/>
              </a:spcAft>
              <a:tabLst>
                <a:tab pos="270510" algn="l"/>
              </a:tabLst>
            </a:pPr>
            <a:endParaRPr lang="en-GB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3259AE-F064-4B39-9D1C-79DF02012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A9D6-D195-46F5-9275-0CB4D18A2B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525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8FAF7-2B9C-4E4C-B10B-738BD229E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TỔNG QUAN ĐỀ TÀI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35D0F-1F08-46E2-ADAD-334F4C8F0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90170" algn="just">
              <a:lnSpc>
                <a:spcPct val="120000"/>
              </a:lnSpc>
              <a:spcAft>
                <a:spcPts val="800"/>
              </a:spcAft>
              <a:tabLst>
                <a:tab pos="270510" algn="l"/>
              </a:tabLst>
            </a:pPr>
            <a:endParaRPr lang="en-GB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3259AE-F064-4B39-9D1C-79DF02012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A9D6-D195-46F5-9275-0CB4D18A2B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540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8FAF7-2B9C-4E4C-B10B-738BD229E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/>
              <a:t>ĐỐI TƯỢNG NGHIÊN </a:t>
            </a:r>
            <a:r>
              <a:rPr lang="en-US" b="1"/>
              <a:t>CỨU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35D0F-1F08-46E2-ADAD-334F4C8F0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800"/>
              </a:spcAft>
            </a:pPr>
            <a:endParaRPr lang="en-GB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A5392E-4B5B-4528-A102-F209D282B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A9D6-D195-46F5-9275-0CB4D18A2B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240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8FAF7-2B9C-4E4C-B10B-738BD229E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/>
              <a:t>PHƯƠNG PHÁP NGHIÊN </a:t>
            </a:r>
            <a:r>
              <a:rPr lang="en-US" b="1"/>
              <a:t>CỨU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35D0F-1F08-46E2-ADAD-334F4C8F0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800"/>
              </a:spcAft>
            </a:pPr>
            <a:endParaRPr lang="en-GB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A5392E-4B5B-4528-A102-F209D282B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A9D6-D195-46F5-9275-0CB4D18A2B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37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8FAF7-2B9C-4E4C-B10B-738BD229E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KẾT QUẢ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35D0F-1F08-46E2-ADAD-334F4C8F0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n-GB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4BBFC3-6322-4AC7-BD49-D7C0B5F2E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A9D6-D195-46F5-9275-0CB4D18A2B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05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145</Words>
  <Application>Microsoft Office PowerPoint</Application>
  <PresentationFormat>Widescreen</PresentationFormat>
  <Paragraphs>45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  LUẬN VĂN TỐT NGHIỆP ĐẠI HỌC TÊN ĐỀ TÀI </vt:lpstr>
      <vt:lpstr>NỘI DUNG</vt:lpstr>
      <vt:lpstr>LÝ DO CHỌN ĐỀ TÀI</vt:lpstr>
      <vt:lpstr>MỤC TIÊU VÀ PHẠM VI NGHIÊN CỨU</vt:lpstr>
      <vt:lpstr>Ý NGHĨA KHOA HỌC VÀ THỰC TIỄN</vt:lpstr>
      <vt:lpstr>TỔNG QUAN ĐỀ TÀI</vt:lpstr>
      <vt:lpstr>ĐỐI TƯỢNG NGHIÊN CỨU</vt:lpstr>
      <vt:lpstr>PHƯƠNG PHÁP NGHIÊN CỨU</vt:lpstr>
      <vt:lpstr>KẾT QUẢ</vt:lpstr>
      <vt:lpstr>THẢO LUẬN</vt:lpstr>
      <vt:lpstr>KẾT LUẬN</vt:lpstr>
      <vt:lpstr>KIẾN NGHỊ</vt:lpstr>
      <vt:lpstr>TÀI LIỆU THAM KHẢO</vt:lpstr>
      <vt:lpstr>PHỤ LỤC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Mẫu báo cáo luận văn, tiểu luận</dc:title>
  <dc:creator>Doan Duong</dc:creator>
  <cp:lastModifiedBy>Doan Duong</cp:lastModifiedBy>
  <cp:revision>5</cp:revision>
  <dcterms:created xsi:type="dcterms:W3CDTF">2019-08-22T01:11:15Z</dcterms:created>
  <dcterms:modified xsi:type="dcterms:W3CDTF">2022-03-15T02:56:17Z</dcterms:modified>
</cp:coreProperties>
</file>